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3" d="100"/>
          <a:sy n="83" d="100"/>
        </p:scale>
        <p:origin x="74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70A4E7-ACF0-4285-B2D7-3B6148D2688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831F7D-8FBC-4EB3-BE7D-A2D6DD3EDF8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Z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C73A93-678F-45A7-84CC-06011FE68B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025BA0-CE7E-48CD-926C-DC6D7EEE55E6}" type="datetimeFigureOut">
              <a:rPr lang="en-ZA" smtClean="0"/>
              <a:t>09 Jan 2021</a:t>
            </a:fld>
            <a:endParaRPr lang="en-Z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0661DA-F7EA-4CA2-8294-F906C656F9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E75AF2-8A2A-4D92-8BCC-B03E64AFA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96F90-6911-453F-9D03-19A5752D1158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5867249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E20BC2-C027-403D-88FE-6926A0D3B1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DE241B9-5CD5-4C2B-B5B8-B80315316C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738221-0E3E-4654-8E02-CE20FCE109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025BA0-CE7E-48CD-926C-DC6D7EEE55E6}" type="datetimeFigureOut">
              <a:rPr lang="en-ZA" smtClean="0"/>
              <a:t>09 Jan 2021</a:t>
            </a:fld>
            <a:endParaRPr lang="en-Z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D96152-D039-4480-BD91-B966FB3CFB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C49077-BF80-473C-8270-2F92A13E9B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96F90-6911-453F-9D03-19A5752D1158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6102520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5A9741D-D8F3-4BD1-8486-93048841879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E57FFD7-2FB9-49AA-9689-B70CF40A6CC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3694ED-E50A-4425-9C2A-33116E54D7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025BA0-CE7E-48CD-926C-DC6D7EEE55E6}" type="datetimeFigureOut">
              <a:rPr lang="en-ZA" smtClean="0"/>
              <a:t>09 Jan 2021</a:t>
            </a:fld>
            <a:endParaRPr lang="en-Z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D3C417-4894-49A6-AC69-9B9895D16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467B49-3CCB-429E-A00A-2F10BA0DAD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96F90-6911-453F-9D03-19A5752D1158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065512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720B7E-FF24-49F6-911F-5207361A52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CC047E-39D0-41E9-8BF9-E0C83509079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C39488-A8E2-489B-87B6-CBDD202F35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025BA0-CE7E-48CD-926C-DC6D7EEE55E6}" type="datetimeFigureOut">
              <a:rPr lang="en-ZA" smtClean="0"/>
              <a:t>09 Jan 2021</a:t>
            </a:fld>
            <a:endParaRPr lang="en-Z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BFAEAD-841E-41AE-AA11-19FF2225A5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A371F1-A927-41BF-8CCD-68A21F907A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96F90-6911-453F-9D03-19A5752D1158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6611406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57FE52-63F4-4810-A998-837E5AC0E9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5DEB92B-D4E0-4265-8448-E1570127735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EDC81E-0049-482C-8D24-80550491EF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025BA0-CE7E-48CD-926C-DC6D7EEE55E6}" type="datetimeFigureOut">
              <a:rPr lang="en-ZA" smtClean="0"/>
              <a:t>09 Jan 2021</a:t>
            </a:fld>
            <a:endParaRPr lang="en-Z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1C3683-3FC6-44CA-A1FD-FB63FDFC6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2AEAACF-26B4-4561-93FB-43024C8E73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96F90-6911-453F-9D03-19A5752D1158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66047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2004B0-2024-4317-BBCE-C2D767F679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2178E0-27C4-4A46-A0F5-5E9883CD97B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9230F23-32DA-4CDB-9A51-C6FABBA7C48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26F6865-B400-4356-AD49-E64D0D3BAE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025BA0-CE7E-48CD-926C-DC6D7EEE55E6}" type="datetimeFigureOut">
              <a:rPr lang="en-ZA" smtClean="0"/>
              <a:t>09 Jan 2021</a:t>
            </a:fld>
            <a:endParaRPr lang="en-Z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FADE17B-1AD4-40BC-8797-5D437CE70D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EDC8637-C2F3-4788-80F4-E01876C605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96F90-6911-453F-9D03-19A5752D1158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1305872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472D36-F0DF-4CB0-A35D-D765D263CD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B9EEA0B-7B30-42DF-84EE-23517981C4E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1005176-C007-475D-9040-6CB929D25A2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E3B1BC8-4E71-4618-9466-4E8F93A16A0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3CEAEC9-3885-4C1F-9C1B-3EEAA0F5DB8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5248AFC-B836-4505-8F39-4698DEF4F8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025BA0-CE7E-48CD-926C-DC6D7EEE55E6}" type="datetimeFigureOut">
              <a:rPr lang="en-ZA" smtClean="0"/>
              <a:t>09 Jan 2021</a:t>
            </a:fld>
            <a:endParaRPr lang="en-ZA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B4992A3-9A03-430C-8D92-B2B8A54152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E67BBC7-8855-4C32-8698-EE86A78EE5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96F90-6911-453F-9D03-19A5752D1158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2671860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4C7667-7216-451D-9E5E-B1B2BEB2BA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9CCB2C5-544D-4F63-89F2-6D7A5BF4E4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025BA0-CE7E-48CD-926C-DC6D7EEE55E6}" type="datetimeFigureOut">
              <a:rPr lang="en-ZA" smtClean="0"/>
              <a:t>09 Jan 2021</a:t>
            </a:fld>
            <a:endParaRPr lang="en-ZA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76518C4-472B-40C9-B374-CEDB4E0F5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85112BA-9FC2-4EEA-A114-D7EB143A3F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96F90-6911-453F-9D03-19A5752D1158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4852226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FA687F4-77D5-4AC2-BAEB-B19EEE8D81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025BA0-CE7E-48CD-926C-DC6D7EEE55E6}" type="datetimeFigureOut">
              <a:rPr lang="en-ZA" smtClean="0"/>
              <a:t>09 Jan 2021</a:t>
            </a:fld>
            <a:endParaRPr lang="en-ZA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6D38905-6D98-4F33-9F99-77215F6B47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4663CEB-634A-45BC-A062-1482EB8562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96F90-6911-453F-9D03-19A5752D1158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5384980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134B17-7E2F-4983-B4D2-8A983DAA5A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F6FADA-0AC1-4A4D-805D-6FA9C767DC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3CC0C3B-5DB0-4881-9F94-AF33AF8BFED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107D421-B515-4752-85F6-B7FDDB1F89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025BA0-CE7E-48CD-926C-DC6D7EEE55E6}" type="datetimeFigureOut">
              <a:rPr lang="en-ZA" smtClean="0"/>
              <a:t>09 Jan 2021</a:t>
            </a:fld>
            <a:endParaRPr lang="en-Z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782E79-FD7F-4F4B-B696-C0FF5F7F95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2E2B607-28CD-4AC9-85A6-4BAD4804D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96F90-6911-453F-9D03-19A5752D1158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096623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F7055E-FD83-4E77-9D38-2C628DB762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E58F144-06A2-4E34-8D63-24F6ECB9AF6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Z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BD70AE7-98ED-411A-99C4-8C0304E2F26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510DDBB-33B9-46C4-82BC-2AB8624D3B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025BA0-CE7E-48CD-926C-DC6D7EEE55E6}" type="datetimeFigureOut">
              <a:rPr lang="en-ZA" smtClean="0"/>
              <a:t>09 Jan 2021</a:t>
            </a:fld>
            <a:endParaRPr lang="en-Z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629C596-443C-4520-997E-D49D6A0355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5CF33B3-FA74-4899-B1C3-9585985B9C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96F90-6911-453F-9D03-19A5752D1158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3063379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4CB9CE8-60CF-49B4-9158-3604DDCE7F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DA95909-5749-47C9-A76A-0664B8FD9B2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1B9FCFA-3D69-490F-9E8D-D2D3D7E03E4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025BA0-CE7E-48CD-926C-DC6D7EEE55E6}" type="datetimeFigureOut">
              <a:rPr lang="en-ZA" smtClean="0"/>
              <a:t>09 Jan 2021</a:t>
            </a:fld>
            <a:endParaRPr lang="en-Z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CEDAAE-8496-4F20-B02F-445251FB753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Z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557AFF-525A-4D12-945D-BDCC5CFECB6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996F90-6911-453F-9D03-19A5752D1158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6168630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65A0D6-C954-42D8-BF16-004796B5CC5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ZA" dirty="0"/>
              <a:t>The Trouble With Mars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AA92282-BFAB-47C6-8054-8CFBB25E2DA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6724622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</Words>
  <Application>Microsoft Office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The Trouble With Mars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Trouble With Mars</dc:title>
  <dc:creator>Matthew Hains</dc:creator>
  <cp:lastModifiedBy>Matthew Hains</cp:lastModifiedBy>
  <cp:revision>3</cp:revision>
  <dcterms:created xsi:type="dcterms:W3CDTF">2021-01-09T11:13:36Z</dcterms:created>
  <dcterms:modified xsi:type="dcterms:W3CDTF">2021-01-09T11:15:23Z</dcterms:modified>
</cp:coreProperties>
</file>