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8"/>
  </p:notesMasterIdLst>
  <p:handoutMasterIdLst>
    <p:handoutMasterId r:id="rId9"/>
  </p:handoutMasterIdLst>
  <p:sldIdLst>
    <p:sldId id="257" r:id="rId5"/>
    <p:sldId id="389" r:id="rId6"/>
    <p:sldId id="39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35B"/>
    <a:srgbClr val="CCE8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025" autoAdjust="0"/>
    <p:restoredTop sz="93725" autoAdjust="0"/>
  </p:normalViewPr>
  <p:slideViewPr>
    <p:cSldViewPr snapToGrid="0">
      <p:cViewPr varScale="1">
        <p:scale>
          <a:sx n="103" d="100"/>
          <a:sy n="103" d="100"/>
        </p:scale>
        <p:origin x="114" y="156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2709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191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F2C1D-F243-42AB-ADF2-E7CB4E04900E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CDBB5-5B4A-4483-935D-A73935186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CE34E-5667-4A32-A6BA-10C7A552BC63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CE34D-CFF1-4FFE-815B-D050E7ED2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35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anchor="b" anchorCtr="0">
            <a:noAutofit/>
          </a:bodyPr>
          <a:lstStyle/>
          <a:p>
            <a:r>
              <a:rPr lang="en-US" sz="4800" dirty="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452360" cy="685800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999413" y="44527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 dirty="0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anchor="b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anchor="t" anchorCtr="0">
            <a:noAutofit/>
          </a:bodyPr>
          <a:lstStyle>
            <a:lvl1pPr>
              <a:buNone/>
              <a:defRPr/>
            </a:lvl1pPr>
          </a:lstStyle>
          <a:p>
            <a:pPr>
              <a:lnSpc>
                <a:spcPct val="120000"/>
              </a:lnSpc>
            </a:pPr>
            <a:r>
              <a:rPr lang="en-US" sz="1600" dirty="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anchor="b" anchorCtr="0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>
            <a:noAutofit/>
          </a:bodyPr>
          <a:lstStyle/>
          <a:p>
            <a:r>
              <a:rPr lang="en-US" dirty="0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E938C-9D94-4B05-979A-D39FFC45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9414" y="1051551"/>
            <a:ext cx="3565524" cy="2384898"/>
          </a:xfrm>
        </p:spPr>
        <p:txBody>
          <a:bodyPr anchor="b" anchorCtr="0">
            <a:normAutofit/>
          </a:bodyPr>
          <a:lstStyle/>
          <a:p>
            <a:r>
              <a:rPr lang="en-US" dirty="0"/>
              <a:t>Presentation Title</a:t>
            </a:r>
          </a:p>
        </p:txBody>
      </p:sp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452360" cy="6858000"/>
          </a:xfr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9A11267-FC52-4990-8D98-010AFABA55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>
            <a:normAutofit/>
          </a:bodyPr>
          <a:lstStyle/>
          <a:p>
            <a:r>
              <a:rPr lang="en-US" dirty="0"/>
              <a:t>Presenter Name</a:t>
            </a:r>
          </a:p>
        </p:txBody>
      </p:sp>
    </p:spTree>
    <p:extLst>
      <p:ext uri="{BB962C8B-B14F-4D97-AF65-F5344CB8AC3E}">
        <p14:creationId xmlns:p14="http://schemas.microsoft.com/office/powerpoint/2010/main" val="752814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6426E-F6F6-4A7C-9181-8C3090996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5524" cy="1997855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60D6F-4D0F-4D33-B2A7-159C8583F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677306"/>
            <a:ext cx="3565525" cy="3415519"/>
          </a:xfrm>
        </p:spPr>
        <p:txBody>
          <a:bodyPr/>
          <a:lstStyle/>
          <a:p>
            <a:r>
              <a:rPr lang="en-US" dirty="0"/>
              <a:t>Topic one</a:t>
            </a:r>
          </a:p>
          <a:p>
            <a:r>
              <a:rPr lang="en-US" dirty="0"/>
              <a:t>Topic two</a:t>
            </a:r>
          </a:p>
          <a:p>
            <a:r>
              <a:rPr lang="en-US" dirty="0"/>
              <a:t>Topic three</a:t>
            </a:r>
          </a:p>
          <a:p>
            <a:r>
              <a:rPr lang="en-US" dirty="0"/>
              <a:t>Topic four</a:t>
            </a:r>
          </a:p>
          <a:p>
            <a:r>
              <a:rPr lang="en-US" dirty="0"/>
              <a:t>Topic five</a:t>
            </a:r>
          </a:p>
          <a:p>
            <a:endParaRPr lang="en-US" dirty="0"/>
          </a:p>
        </p:txBody>
      </p:sp>
      <p:pic>
        <p:nvPicPr>
          <p:cNvPr id="8" name="Picture Placeholder 7" descr="Digital Data">
            <a:extLst>
              <a:ext uri="{FF2B5EF4-FFF2-40B4-BE49-F238E27FC236}">
                <a16:creationId xmlns:a16="http://schemas.microsoft.com/office/drawing/2014/main" id="{06D2324F-3B7B-45EF-9584-C8EADD2C8C0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08928" y="1596771"/>
            <a:ext cx="3448558" cy="3448558"/>
          </a:xfrm>
        </p:spPr>
      </p:pic>
      <p:pic>
        <p:nvPicPr>
          <p:cNvPr id="10" name="Picture Placeholder 9" descr="Data Points ">
            <a:extLst>
              <a:ext uri="{FF2B5EF4-FFF2-40B4-BE49-F238E27FC236}">
                <a16:creationId xmlns:a16="http://schemas.microsoft.com/office/drawing/2014/main" id="{71F862F9-0E8A-4DB9-8083-1C3AA6E5D7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18575" y="596392"/>
            <a:ext cx="2263776" cy="2263776"/>
          </a:xfrm>
        </p:spPr>
      </p:pic>
      <p:pic>
        <p:nvPicPr>
          <p:cNvPr id="12" name="Picture Placeholder 11" descr="Data Background">
            <a:extLst>
              <a:ext uri="{FF2B5EF4-FFF2-40B4-BE49-F238E27FC236}">
                <a16:creationId xmlns:a16="http://schemas.microsoft.com/office/drawing/2014/main" id="{A63F39B9-0715-40B5-8ECB-9B983F99C6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91612" y="3324733"/>
            <a:ext cx="2936876" cy="2936876"/>
          </a:xfr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915FE2C5-E66A-4405-B19E-2C5C546C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6507212"/>
            <a:ext cx="2628900" cy="153888"/>
          </a:xfrm>
        </p:spPr>
        <p:txBody>
          <a:bodyPr/>
          <a:lstStyle/>
          <a:p>
            <a:r>
              <a:rPr lang="en-US"/>
              <a:t>Tuesday, February 2, 20XX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01DF4D0-78BC-4C8C-9570-26F0B2254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B199C97-F175-437D-8311-DB662925C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3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F8FAEED9-1ECD-45F9-87A0-9394BAEAB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E5E4638-9BCB-4C2E-914F-CC868E2020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/>
          <a:lstStyle/>
          <a:p>
            <a:r>
              <a:rPr lang="en-US" dirty="0"/>
              <a:t>Presenter name</a:t>
            </a:r>
          </a:p>
          <a:p>
            <a:r>
              <a:rPr lang="en-US" dirty="0"/>
              <a:t>Email address</a:t>
            </a:r>
          </a:p>
          <a:p>
            <a:r>
              <a:rPr lang="en-US" dirty="0"/>
              <a:t>Website address</a:t>
            </a:r>
          </a:p>
        </p:txBody>
      </p:sp>
      <p:pic>
        <p:nvPicPr>
          <p:cNvPr id="27" name="Picture Placeholder 26" descr="Data Points Digital background">
            <a:extLst>
              <a:ext uri="{FF2B5EF4-FFF2-40B4-BE49-F238E27FC236}">
                <a16:creationId xmlns:a16="http://schemas.microsoft.com/office/drawing/2014/main" id="{9E660784-34E2-4CDA-926A-DDD6AAF3504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6248" y="548640"/>
            <a:ext cx="5084064" cy="2880360"/>
          </a:xfrm>
        </p:spPr>
      </p:pic>
      <p:pic>
        <p:nvPicPr>
          <p:cNvPr id="33" name="Picture Placeholder 32" descr="Data Points Digital background">
            <a:extLst>
              <a:ext uri="{FF2B5EF4-FFF2-40B4-BE49-F238E27FC236}">
                <a16:creationId xmlns:a16="http://schemas.microsoft.com/office/drawing/2014/main" id="{48106962-23C6-4DFE-BB3A-E5FFF03F38C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6248" y="3429000"/>
            <a:ext cx="5084064" cy="288036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3E305-6365-4345-8BD1-4A31C61D96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6507212"/>
            <a:ext cx="2628900" cy="153888"/>
          </a:xfrm>
        </p:spPr>
        <p:txBody>
          <a:bodyPr/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7A3FF-ED32-4C4A-A21F-848A3BF6F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60F23-FB58-4EF8-82FD-E86CED25F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98845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811A92-D464-4AC4-A396-BA73B10CEEA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4876F9-7AE1-498D-B8FE-1E3AD703D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{653275FA-0675-4D2A-B55E-0C65A18B21C1}tf33713516_win32</Template>
  <TotalTime>0</TotalTime>
  <Words>44</Words>
  <Application>Microsoft Office PowerPoint</Application>
  <PresentationFormat>Widescreen</PresentationFormat>
  <Paragraphs>19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Gill Sans MT</vt:lpstr>
      <vt:lpstr>Walbaum Display</vt:lpstr>
      <vt:lpstr>3DFloatVTI</vt:lpstr>
      <vt:lpstr>Presentation Title</vt:lpstr>
      <vt:lpstr>Agenda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Matthew Hains</dc:creator>
  <cp:lastModifiedBy>Matthew Hains</cp:lastModifiedBy>
  <cp:revision>1</cp:revision>
  <dcterms:created xsi:type="dcterms:W3CDTF">2023-01-04T14:19:03Z</dcterms:created>
  <dcterms:modified xsi:type="dcterms:W3CDTF">2023-01-04T14:19:39Z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