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5113000" cy="21374100"/>
  <p:notesSz cx="6858000" cy="9144000"/>
  <p:embeddedFontLst>
    <p:embeddedFont>
      <p:font typeface="Bobby Jones Condensed" panose="020B0604020202020204" charset="0"/>
      <p:regular r:id="rId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D1B76A-D2E8-4C17-BB94-DCAFBE04D5C4}" v="1" dt="2025-06-19T09:59:19.7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6" d="100"/>
          <a:sy n="36" d="100"/>
        </p:scale>
        <p:origin x="335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26" Type="http://schemas.openxmlformats.org/officeDocument/2006/relationships/image" Target="../media/image25.svg"/><Relationship Id="rId3" Type="http://schemas.openxmlformats.org/officeDocument/2006/relationships/image" Target="../media/image2.svg"/><Relationship Id="rId21" Type="http://schemas.openxmlformats.org/officeDocument/2006/relationships/image" Target="../media/image20.pn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5" Type="http://schemas.openxmlformats.org/officeDocument/2006/relationships/image" Target="../media/image4.sv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sv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svg"/><Relationship Id="rId22" Type="http://schemas.openxmlformats.org/officeDocument/2006/relationships/image" Target="../media/image21.svg"/><Relationship Id="rId27" Type="http://schemas.openxmlformats.org/officeDocument/2006/relationships/image" Target="../media/image26.png"/><Relationship Id="rId30" Type="http://schemas.openxmlformats.org/officeDocument/2006/relationships/image" Target="../media/image2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21112" y="5601028"/>
            <a:ext cx="7390911" cy="5413842"/>
          </a:xfrm>
          <a:custGeom>
            <a:avLst/>
            <a:gdLst/>
            <a:ahLst/>
            <a:cxnLst/>
            <a:rect l="l" t="t" r="r" b="b"/>
            <a:pathLst>
              <a:path w="7390911" h="5413842">
                <a:moveTo>
                  <a:pt x="0" y="0"/>
                </a:moveTo>
                <a:lnTo>
                  <a:pt x="7390910" y="0"/>
                </a:lnTo>
                <a:lnTo>
                  <a:pt x="7390910" y="5413842"/>
                </a:lnTo>
                <a:lnTo>
                  <a:pt x="0" y="54138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3" name="TextBox 3"/>
          <p:cNvSpPr txBox="1"/>
          <p:nvPr/>
        </p:nvSpPr>
        <p:spPr>
          <a:xfrm>
            <a:off x="1286009" y="7795058"/>
            <a:ext cx="6120967" cy="1346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29"/>
              </a:lnSpc>
            </a:pPr>
            <a:r>
              <a:rPr lang="en-US" sz="9299">
                <a:solidFill>
                  <a:srgbClr val="253F6B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29th november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286009" y="6465000"/>
            <a:ext cx="6120967" cy="1660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49"/>
              </a:lnSpc>
            </a:pPr>
            <a:r>
              <a:rPr lang="en-US" sz="11499">
                <a:solidFill>
                  <a:srgbClr val="253F6B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Saturday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86009" y="8980224"/>
            <a:ext cx="6120967" cy="1022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0"/>
              </a:lnSpc>
            </a:pPr>
            <a:r>
              <a:rPr lang="en-US" sz="7000">
                <a:solidFill>
                  <a:srgbClr val="253F6B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08.00am to 22.00pm</a:t>
            </a:r>
          </a:p>
        </p:txBody>
      </p:sp>
      <p:sp>
        <p:nvSpPr>
          <p:cNvPr id="6" name="Freeform 6"/>
          <p:cNvSpPr/>
          <p:nvPr/>
        </p:nvSpPr>
        <p:spPr>
          <a:xfrm rot="6225680">
            <a:off x="6201528" y="3715017"/>
            <a:ext cx="18404481" cy="15781842"/>
          </a:xfrm>
          <a:custGeom>
            <a:avLst/>
            <a:gdLst/>
            <a:ahLst/>
            <a:cxnLst/>
            <a:rect l="l" t="t" r="r" b="b"/>
            <a:pathLst>
              <a:path w="18404481" h="15781842">
                <a:moveTo>
                  <a:pt x="0" y="0"/>
                </a:moveTo>
                <a:lnTo>
                  <a:pt x="18404481" y="0"/>
                </a:lnTo>
                <a:lnTo>
                  <a:pt x="18404481" y="15781842"/>
                </a:lnTo>
                <a:lnTo>
                  <a:pt x="0" y="157818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7" name="Freeform 7"/>
          <p:cNvSpPr/>
          <p:nvPr/>
        </p:nvSpPr>
        <p:spPr>
          <a:xfrm flipV="1">
            <a:off x="10470555" y="-2663481"/>
            <a:ext cx="7854708" cy="5753574"/>
          </a:xfrm>
          <a:custGeom>
            <a:avLst/>
            <a:gdLst/>
            <a:ahLst/>
            <a:cxnLst/>
            <a:rect l="l" t="t" r="r" b="b"/>
            <a:pathLst>
              <a:path w="7854708" h="5753574">
                <a:moveTo>
                  <a:pt x="0" y="5753573"/>
                </a:moveTo>
                <a:lnTo>
                  <a:pt x="7854708" y="5753573"/>
                </a:lnTo>
                <a:lnTo>
                  <a:pt x="7854708" y="0"/>
                </a:lnTo>
                <a:lnTo>
                  <a:pt x="0" y="0"/>
                </a:lnTo>
                <a:lnTo>
                  <a:pt x="0" y="5753573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8" name="Freeform 8"/>
          <p:cNvSpPr/>
          <p:nvPr/>
        </p:nvSpPr>
        <p:spPr>
          <a:xfrm>
            <a:off x="12230978" y="11605938"/>
            <a:ext cx="1634558" cy="2427562"/>
          </a:xfrm>
          <a:custGeom>
            <a:avLst/>
            <a:gdLst/>
            <a:ahLst/>
            <a:cxnLst/>
            <a:rect l="l" t="t" r="r" b="b"/>
            <a:pathLst>
              <a:path w="1634558" h="2427562">
                <a:moveTo>
                  <a:pt x="0" y="0"/>
                </a:moveTo>
                <a:lnTo>
                  <a:pt x="1634558" y="0"/>
                </a:lnTo>
                <a:lnTo>
                  <a:pt x="1634558" y="2427561"/>
                </a:lnTo>
                <a:lnTo>
                  <a:pt x="0" y="242756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9" name="Freeform 9"/>
          <p:cNvSpPr/>
          <p:nvPr/>
        </p:nvSpPr>
        <p:spPr>
          <a:xfrm>
            <a:off x="12125948" y="17387928"/>
            <a:ext cx="1739588" cy="2244630"/>
          </a:xfrm>
          <a:custGeom>
            <a:avLst/>
            <a:gdLst/>
            <a:ahLst/>
            <a:cxnLst/>
            <a:rect l="l" t="t" r="r" b="b"/>
            <a:pathLst>
              <a:path w="1739588" h="2244630">
                <a:moveTo>
                  <a:pt x="0" y="0"/>
                </a:moveTo>
                <a:lnTo>
                  <a:pt x="1739588" y="0"/>
                </a:lnTo>
                <a:lnTo>
                  <a:pt x="1739588" y="2244630"/>
                </a:lnTo>
                <a:lnTo>
                  <a:pt x="0" y="22446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0" name="Freeform 10"/>
          <p:cNvSpPr/>
          <p:nvPr/>
        </p:nvSpPr>
        <p:spPr>
          <a:xfrm>
            <a:off x="9324807" y="6594726"/>
            <a:ext cx="3543854" cy="4738301"/>
          </a:xfrm>
          <a:custGeom>
            <a:avLst/>
            <a:gdLst/>
            <a:ahLst/>
            <a:cxnLst/>
            <a:rect l="l" t="t" r="r" b="b"/>
            <a:pathLst>
              <a:path w="3543854" h="4738301">
                <a:moveTo>
                  <a:pt x="0" y="0"/>
                </a:moveTo>
                <a:lnTo>
                  <a:pt x="3543855" y="0"/>
                </a:lnTo>
                <a:lnTo>
                  <a:pt x="3543855" y="4738301"/>
                </a:lnTo>
                <a:lnTo>
                  <a:pt x="0" y="473830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1" name="Freeform 11"/>
          <p:cNvSpPr/>
          <p:nvPr/>
        </p:nvSpPr>
        <p:spPr>
          <a:xfrm>
            <a:off x="10237207" y="15203910"/>
            <a:ext cx="1711706" cy="1868165"/>
          </a:xfrm>
          <a:custGeom>
            <a:avLst/>
            <a:gdLst/>
            <a:ahLst/>
            <a:cxnLst/>
            <a:rect l="l" t="t" r="r" b="b"/>
            <a:pathLst>
              <a:path w="1711706" h="1868165">
                <a:moveTo>
                  <a:pt x="0" y="0"/>
                </a:moveTo>
                <a:lnTo>
                  <a:pt x="1711706" y="0"/>
                </a:lnTo>
                <a:lnTo>
                  <a:pt x="1711706" y="1868164"/>
                </a:lnTo>
                <a:lnTo>
                  <a:pt x="0" y="186816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2" name="Freeform 12"/>
          <p:cNvSpPr/>
          <p:nvPr/>
        </p:nvSpPr>
        <p:spPr>
          <a:xfrm flipH="1">
            <a:off x="7039736" y="10692000"/>
            <a:ext cx="2321071" cy="3351728"/>
          </a:xfrm>
          <a:custGeom>
            <a:avLst/>
            <a:gdLst/>
            <a:ahLst/>
            <a:cxnLst/>
            <a:rect l="l" t="t" r="r" b="b"/>
            <a:pathLst>
              <a:path w="2321071" h="3351728">
                <a:moveTo>
                  <a:pt x="2321071" y="0"/>
                </a:moveTo>
                <a:lnTo>
                  <a:pt x="0" y="0"/>
                </a:lnTo>
                <a:lnTo>
                  <a:pt x="0" y="3351728"/>
                </a:lnTo>
                <a:lnTo>
                  <a:pt x="2321071" y="3351728"/>
                </a:lnTo>
                <a:lnTo>
                  <a:pt x="232107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3" name="Freeform 13"/>
          <p:cNvSpPr/>
          <p:nvPr/>
        </p:nvSpPr>
        <p:spPr>
          <a:xfrm>
            <a:off x="8076022" y="15597738"/>
            <a:ext cx="1823014" cy="3729952"/>
          </a:xfrm>
          <a:custGeom>
            <a:avLst/>
            <a:gdLst/>
            <a:ahLst/>
            <a:cxnLst/>
            <a:rect l="l" t="t" r="r" b="b"/>
            <a:pathLst>
              <a:path w="1823014" h="3729952">
                <a:moveTo>
                  <a:pt x="0" y="0"/>
                </a:moveTo>
                <a:lnTo>
                  <a:pt x="1823014" y="0"/>
                </a:lnTo>
                <a:lnTo>
                  <a:pt x="1823014" y="3729951"/>
                </a:lnTo>
                <a:lnTo>
                  <a:pt x="0" y="372995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4" name="Freeform 14"/>
          <p:cNvSpPr/>
          <p:nvPr/>
        </p:nvSpPr>
        <p:spPr>
          <a:xfrm rot="-681381">
            <a:off x="-1468469" y="97443"/>
            <a:ext cx="7914530" cy="2158508"/>
          </a:xfrm>
          <a:custGeom>
            <a:avLst/>
            <a:gdLst/>
            <a:ahLst/>
            <a:cxnLst/>
            <a:rect l="l" t="t" r="r" b="b"/>
            <a:pathLst>
              <a:path w="7914530" h="2158508">
                <a:moveTo>
                  <a:pt x="0" y="0"/>
                </a:moveTo>
                <a:lnTo>
                  <a:pt x="7914530" y="0"/>
                </a:lnTo>
                <a:lnTo>
                  <a:pt x="7914530" y="2158508"/>
                </a:lnTo>
                <a:lnTo>
                  <a:pt x="0" y="2158508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5" name="Freeform 15"/>
          <p:cNvSpPr/>
          <p:nvPr/>
        </p:nvSpPr>
        <p:spPr>
          <a:xfrm>
            <a:off x="9324807" y="13695180"/>
            <a:ext cx="912400" cy="1374614"/>
          </a:xfrm>
          <a:custGeom>
            <a:avLst/>
            <a:gdLst/>
            <a:ahLst/>
            <a:cxnLst/>
            <a:rect l="l" t="t" r="r" b="b"/>
            <a:pathLst>
              <a:path w="912400" h="1374614">
                <a:moveTo>
                  <a:pt x="0" y="0"/>
                </a:moveTo>
                <a:lnTo>
                  <a:pt x="912400" y="0"/>
                </a:lnTo>
                <a:lnTo>
                  <a:pt x="912400" y="1374613"/>
                </a:lnTo>
                <a:lnTo>
                  <a:pt x="0" y="1374613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6" name="Freeform 16"/>
          <p:cNvSpPr/>
          <p:nvPr/>
        </p:nvSpPr>
        <p:spPr>
          <a:xfrm>
            <a:off x="6581100" y="14638157"/>
            <a:ext cx="1064745" cy="1367249"/>
          </a:xfrm>
          <a:custGeom>
            <a:avLst/>
            <a:gdLst/>
            <a:ahLst/>
            <a:cxnLst/>
            <a:rect l="l" t="t" r="r" b="b"/>
            <a:pathLst>
              <a:path w="1064745" h="1367249">
                <a:moveTo>
                  <a:pt x="0" y="0"/>
                </a:moveTo>
                <a:lnTo>
                  <a:pt x="1064745" y="0"/>
                </a:lnTo>
                <a:lnTo>
                  <a:pt x="1064745" y="1367249"/>
                </a:lnTo>
                <a:lnTo>
                  <a:pt x="0" y="1367249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7" name="Freeform 17"/>
          <p:cNvSpPr/>
          <p:nvPr/>
        </p:nvSpPr>
        <p:spPr>
          <a:xfrm flipH="1">
            <a:off x="10108114" y="17878678"/>
            <a:ext cx="1043983" cy="1340588"/>
          </a:xfrm>
          <a:custGeom>
            <a:avLst/>
            <a:gdLst/>
            <a:ahLst/>
            <a:cxnLst/>
            <a:rect l="l" t="t" r="r" b="b"/>
            <a:pathLst>
              <a:path w="1043983" h="1340588">
                <a:moveTo>
                  <a:pt x="1043983" y="0"/>
                </a:moveTo>
                <a:lnTo>
                  <a:pt x="0" y="0"/>
                </a:lnTo>
                <a:lnTo>
                  <a:pt x="0" y="1340588"/>
                </a:lnTo>
                <a:lnTo>
                  <a:pt x="1043983" y="1340588"/>
                </a:lnTo>
                <a:lnTo>
                  <a:pt x="1043983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8" name="Freeform 18"/>
          <p:cNvSpPr/>
          <p:nvPr/>
        </p:nvSpPr>
        <p:spPr>
          <a:xfrm flipV="1">
            <a:off x="613112" y="2832633"/>
            <a:ext cx="13675818" cy="3282196"/>
          </a:xfrm>
          <a:custGeom>
            <a:avLst/>
            <a:gdLst/>
            <a:ahLst/>
            <a:cxnLst/>
            <a:rect l="l" t="t" r="r" b="b"/>
            <a:pathLst>
              <a:path w="13675818" h="3282196">
                <a:moveTo>
                  <a:pt x="0" y="3282196"/>
                </a:moveTo>
                <a:lnTo>
                  <a:pt x="13675817" y="3282196"/>
                </a:lnTo>
                <a:lnTo>
                  <a:pt x="13675817" y="0"/>
                </a:lnTo>
                <a:lnTo>
                  <a:pt x="0" y="0"/>
                </a:lnTo>
                <a:lnTo>
                  <a:pt x="0" y="3282196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9" name="TextBox 19"/>
          <p:cNvSpPr txBox="1"/>
          <p:nvPr/>
        </p:nvSpPr>
        <p:spPr>
          <a:xfrm>
            <a:off x="4346493" y="1635822"/>
            <a:ext cx="6406039" cy="1378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51"/>
              </a:lnSpc>
            </a:pPr>
            <a:r>
              <a:rPr lang="en-US" sz="10445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join us for our</a:t>
            </a:r>
          </a:p>
        </p:txBody>
      </p:sp>
      <p:sp>
        <p:nvSpPr>
          <p:cNvPr id="20" name="TextBox 20"/>
          <p:cNvSpPr txBox="1"/>
          <p:nvPr/>
        </p:nvSpPr>
        <p:spPr>
          <a:xfrm rot="-1577185">
            <a:off x="10459823" y="16638585"/>
            <a:ext cx="3002402" cy="1272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62"/>
              </a:lnSpc>
            </a:pPr>
            <a:r>
              <a:rPr lang="en-US" sz="5602" spc="84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food stalls</a:t>
            </a:r>
          </a:p>
        </p:txBody>
      </p:sp>
      <p:sp>
        <p:nvSpPr>
          <p:cNvPr id="21" name="Freeform 21"/>
          <p:cNvSpPr/>
          <p:nvPr/>
        </p:nvSpPr>
        <p:spPr>
          <a:xfrm>
            <a:off x="12736089" y="6252087"/>
            <a:ext cx="1823014" cy="3729952"/>
          </a:xfrm>
          <a:custGeom>
            <a:avLst/>
            <a:gdLst/>
            <a:ahLst/>
            <a:cxnLst/>
            <a:rect l="l" t="t" r="r" b="b"/>
            <a:pathLst>
              <a:path w="1823014" h="3729952">
                <a:moveTo>
                  <a:pt x="0" y="0"/>
                </a:moveTo>
                <a:lnTo>
                  <a:pt x="1823013" y="0"/>
                </a:lnTo>
                <a:lnTo>
                  <a:pt x="1823013" y="3729952"/>
                </a:lnTo>
                <a:lnTo>
                  <a:pt x="0" y="372995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2" name="Freeform 22"/>
          <p:cNvSpPr/>
          <p:nvPr/>
        </p:nvSpPr>
        <p:spPr>
          <a:xfrm>
            <a:off x="13644228" y="10240558"/>
            <a:ext cx="1160536" cy="1106861"/>
          </a:xfrm>
          <a:custGeom>
            <a:avLst/>
            <a:gdLst/>
            <a:ahLst/>
            <a:cxnLst/>
            <a:rect l="l" t="t" r="r" b="b"/>
            <a:pathLst>
              <a:path w="1160536" h="1106861">
                <a:moveTo>
                  <a:pt x="0" y="0"/>
                </a:moveTo>
                <a:lnTo>
                  <a:pt x="1160536" y="0"/>
                </a:lnTo>
                <a:lnTo>
                  <a:pt x="1160536" y="1106861"/>
                </a:lnTo>
                <a:lnTo>
                  <a:pt x="0" y="1106861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3" name="Freeform 23"/>
          <p:cNvSpPr/>
          <p:nvPr/>
        </p:nvSpPr>
        <p:spPr>
          <a:xfrm rot="680521">
            <a:off x="8739228" y="174404"/>
            <a:ext cx="7914530" cy="2158508"/>
          </a:xfrm>
          <a:custGeom>
            <a:avLst/>
            <a:gdLst/>
            <a:ahLst/>
            <a:cxnLst/>
            <a:rect l="l" t="t" r="r" b="b"/>
            <a:pathLst>
              <a:path w="7914530" h="2158508">
                <a:moveTo>
                  <a:pt x="0" y="0"/>
                </a:moveTo>
                <a:lnTo>
                  <a:pt x="7914530" y="0"/>
                </a:lnTo>
                <a:lnTo>
                  <a:pt x="7914530" y="2158509"/>
                </a:lnTo>
                <a:lnTo>
                  <a:pt x="0" y="215850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4" name="Freeform 24"/>
          <p:cNvSpPr/>
          <p:nvPr/>
        </p:nvSpPr>
        <p:spPr>
          <a:xfrm>
            <a:off x="13494357" y="15259010"/>
            <a:ext cx="1064745" cy="1367249"/>
          </a:xfrm>
          <a:custGeom>
            <a:avLst/>
            <a:gdLst/>
            <a:ahLst/>
            <a:cxnLst/>
            <a:rect l="l" t="t" r="r" b="b"/>
            <a:pathLst>
              <a:path w="1064745" h="1367249">
                <a:moveTo>
                  <a:pt x="0" y="0"/>
                </a:moveTo>
                <a:lnTo>
                  <a:pt x="1064745" y="0"/>
                </a:lnTo>
                <a:lnTo>
                  <a:pt x="1064745" y="1367249"/>
                </a:lnTo>
                <a:lnTo>
                  <a:pt x="0" y="1367249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5" name="Freeform 25"/>
          <p:cNvSpPr/>
          <p:nvPr/>
        </p:nvSpPr>
        <p:spPr>
          <a:xfrm>
            <a:off x="894273" y="14956596"/>
            <a:ext cx="5343928" cy="4602458"/>
          </a:xfrm>
          <a:custGeom>
            <a:avLst/>
            <a:gdLst/>
            <a:ahLst/>
            <a:cxnLst/>
            <a:rect l="l" t="t" r="r" b="b"/>
            <a:pathLst>
              <a:path w="5343928" h="4602458">
                <a:moveTo>
                  <a:pt x="0" y="0"/>
                </a:moveTo>
                <a:lnTo>
                  <a:pt x="5343927" y="0"/>
                </a:lnTo>
                <a:lnTo>
                  <a:pt x="5343927" y="4602457"/>
                </a:lnTo>
                <a:lnTo>
                  <a:pt x="0" y="4602457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6" name="TextBox 26"/>
          <p:cNvSpPr txBox="1"/>
          <p:nvPr/>
        </p:nvSpPr>
        <p:spPr>
          <a:xfrm>
            <a:off x="560898" y="20107082"/>
            <a:ext cx="13998205" cy="843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2"/>
              </a:lnSpc>
            </a:pPr>
            <a:r>
              <a:rPr lang="en-US" sz="6202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visit www.sunrisehopecollege.com for more information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96137" y="16511852"/>
            <a:ext cx="4436735" cy="19177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22"/>
              </a:lnSpc>
            </a:pPr>
            <a:r>
              <a:rPr lang="en-US" sz="7602">
                <a:solidFill>
                  <a:srgbClr val="FFFFFF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Sunshine Hope College</a:t>
            </a:r>
          </a:p>
        </p:txBody>
      </p:sp>
      <p:sp>
        <p:nvSpPr>
          <p:cNvPr id="28" name="Freeform 28"/>
          <p:cNvSpPr/>
          <p:nvPr/>
        </p:nvSpPr>
        <p:spPr>
          <a:xfrm rot="-1313500">
            <a:off x="651705" y="10175658"/>
            <a:ext cx="5501362" cy="5411353"/>
          </a:xfrm>
          <a:custGeom>
            <a:avLst/>
            <a:gdLst/>
            <a:ahLst/>
            <a:cxnLst/>
            <a:rect l="l" t="t" r="r" b="b"/>
            <a:pathLst>
              <a:path w="5501362" h="5411353">
                <a:moveTo>
                  <a:pt x="0" y="0"/>
                </a:moveTo>
                <a:lnTo>
                  <a:pt x="5501362" y="0"/>
                </a:lnTo>
                <a:lnTo>
                  <a:pt x="5501362" y="5411353"/>
                </a:lnTo>
                <a:lnTo>
                  <a:pt x="0" y="5411353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 t="-5" b="-5"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9" name="TextBox 29"/>
          <p:cNvSpPr txBox="1"/>
          <p:nvPr/>
        </p:nvSpPr>
        <p:spPr>
          <a:xfrm rot="-1313500">
            <a:off x="1776895" y="11899727"/>
            <a:ext cx="3343320" cy="1975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94"/>
              </a:lnSpc>
            </a:pPr>
            <a:r>
              <a:rPr lang="en-US" sz="8499">
                <a:solidFill>
                  <a:srgbClr val="1D767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Tickets</a:t>
            </a:r>
          </a:p>
          <a:p>
            <a:pPr algn="ctr">
              <a:lnSpc>
                <a:spcPts val="7394"/>
              </a:lnSpc>
            </a:pPr>
            <a:r>
              <a:rPr lang="en-US" sz="8499">
                <a:solidFill>
                  <a:srgbClr val="1D767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R 50</a:t>
            </a:r>
          </a:p>
        </p:txBody>
      </p:sp>
      <p:sp>
        <p:nvSpPr>
          <p:cNvPr id="30" name="TextBox 30"/>
          <p:cNvSpPr txBox="1"/>
          <p:nvPr/>
        </p:nvSpPr>
        <p:spPr>
          <a:xfrm rot="1921651">
            <a:off x="11019504" y="13967912"/>
            <a:ext cx="2505187" cy="1098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62"/>
              </a:lnSpc>
            </a:pPr>
            <a:r>
              <a:rPr lang="en-US" sz="5602" spc="84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activities</a:t>
            </a:r>
          </a:p>
        </p:txBody>
      </p:sp>
      <p:sp>
        <p:nvSpPr>
          <p:cNvPr id="31" name="TextBox 31"/>
          <p:cNvSpPr txBox="1"/>
          <p:nvPr/>
        </p:nvSpPr>
        <p:spPr>
          <a:xfrm rot="-1792842">
            <a:off x="9528133" y="5862968"/>
            <a:ext cx="1664040" cy="930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62"/>
              </a:lnSpc>
            </a:pPr>
            <a:r>
              <a:rPr lang="en-US" sz="5602" spc="84">
                <a:solidFill>
                  <a:srgbClr val="163968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Games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306392" y="2827737"/>
            <a:ext cx="12486241" cy="2907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7050"/>
              </a:lnSpc>
            </a:pPr>
            <a:r>
              <a:rPr lang="en-US" sz="17050" spc="-17">
                <a:solidFill>
                  <a:srgbClr val="FFFFFF"/>
                </a:solidFill>
                <a:latin typeface="Bobby Jones Condensed"/>
                <a:ea typeface="Bobby Jones Condensed"/>
                <a:cs typeface="Bobby Jones Condensed"/>
                <a:sym typeface="Bobby Jones Condensed"/>
              </a:rPr>
              <a:t>Outreach fun day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Bobby Jones Condensed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Colourful Fun Illustrated Fairground Carnival Poster </dc:title>
  <cp:revision>1</cp:revision>
  <dcterms:created xsi:type="dcterms:W3CDTF">2006-08-16T00:00:00Z</dcterms:created>
  <dcterms:modified xsi:type="dcterms:W3CDTF">2025-06-19T09:59:31Z</dcterms:modified>
  <dc:identifier>DAGdlNvK5II</dc:identifier>
</cp:coreProperties>
</file>