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5113000" cy="21374100"/>
  <p:notesSz cx="6858000" cy="9144000"/>
  <p:embeddedFontLst>
    <p:embeddedFont>
      <p:font typeface="Bobby Jones Condensed" charset="1" panose="0000000000000000000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svg" Type="http://schemas.openxmlformats.org/officeDocument/2006/relationships/image"/><Relationship Id="rId17" Target="../media/image16.png" Type="http://schemas.openxmlformats.org/officeDocument/2006/relationships/image"/><Relationship Id="rId18" Target="../media/image17.sv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svg" Type="http://schemas.openxmlformats.org/officeDocument/2006/relationships/image"/><Relationship Id="rId21" Target="../media/image20.png" Type="http://schemas.openxmlformats.org/officeDocument/2006/relationships/image"/><Relationship Id="rId22" Target="../media/image21.svg" Type="http://schemas.openxmlformats.org/officeDocument/2006/relationships/image"/><Relationship Id="rId23" Target="../media/image22.png" Type="http://schemas.openxmlformats.org/officeDocument/2006/relationships/image"/><Relationship Id="rId24" Target="../media/image23.svg" Type="http://schemas.openxmlformats.org/officeDocument/2006/relationships/image"/><Relationship Id="rId25" Target="../media/image24.png" Type="http://schemas.openxmlformats.org/officeDocument/2006/relationships/image"/><Relationship Id="rId26" Target="../media/image25.svg" Type="http://schemas.openxmlformats.org/officeDocument/2006/relationships/image"/><Relationship Id="rId27" Target="../media/image26.png" Type="http://schemas.openxmlformats.org/officeDocument/2006/relationships/image"/><Relationship Id="rId28" Target="../media/image27.svg" Type="http://schemas.openxmlformats.org/officeDocument/2006/relationships/image"/><Relationship Id="rId29" Target="../media/image28.png" Type="http://schemas.openxmlformats.org/officeDocument/2006/relationships/image"/><Relationship Id="rId3" Target="../media/image2.svg" Type="http://schemas.openxmlformats.org/officeDocument/2006/relationships/image"/><Relationship Id="rId30" Target="../media/image29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6E1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21112" y="5601028"/>
            <a:ext cx="7390911" cy="5413842"/>
          </a:xfrm>
          <a:custGeom>
            <a:avLst/>
            <a:gdLst/>
            <a:ahLst/>
            <a:cxnLst/>
            <a:rect r="r" b="b" t="t" l="l"/>
            <a:pathLst>
              <a:path h="5413842" w="7390911">
                <a:moveTo>
                  <a:pt x="0" y="0"/>
                </a:moveTo>
                <a:lnTo>
                  <a:pt x="7390910" y="0"/>
                </a:lnTo>
                <a:lnTo>
                  <a:pt x="7390910" y="5413842"/>
                </a:lnTo>
                <a:lnTo>
                  <a:pt x="0" y="54138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86009" y="7795058"/>
            <a:ext cx="6120967" cy="1346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29"/>
              </a:lnSpc>
            </a:pPr>
            <a:r>
              <a:rPr lang="en-US" sz="9299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29th november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86009" y="6465000"/>
            <a:ext cx="6120967" cy="1660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49"/>
              </a:lnSpc>
            </a:pPr>
            <a:r>
              <a:rPr lang="en-US" sz="11499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Saturday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86009" y="8980224"/>
            <a:ext cx="6120967" cy="10223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7000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08.00am to 22.00pm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6225680">
            <a:off x="6201528" y="3715017"/>
            <a:ext cx="18404481" cy="15781842"/>
          </a:xfrm>
          <a:custGeom>
            <a:avLst/>
            <a:gdLst/>
            <a:ahLst/>
            <a:cxnLst/>
            <a:rect r="r" b="b" t="t" l="l"/>
            <a:pathLst>
              <a:path h="15781842" w="18404481">
                <a:moveTo>
                  <a:pt x="0" y="0"/>
                </a:moveTo>
                <a:lnTo>
                  <a:pt x="18404481" y="0"/>
                </a:lnTo>
                <a:lnTo>
                  <a:pt x="18404481" y="15781842"/>
                </a:lnTo>
                <a:lnTo>
                  <a:pt x="0" y="157818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true" rot="0">
            <a:off x="10470555" y="-2663481"/>
            <a:ext cx="7854708" cy="5753574"/>
          </a:xfrm>
          <a:custGeom>
            <a:avLst/>
            <a:gdLst/>
            <a:ahLst/>
            <a:cxnLst/>
            <a:rect r="r" b="b" t="t" l="l"/>
            <a:pathLst>
              <a:path h="5753574" w="7854708">
                <a:moveTo>
                  <a:pt x="0" y="5753573"/>
                </a:moveTo>
                <a:lnTo>
                  <a:pt x="7854708" y="5753573"/>
                </a:lnTo>
                <a:lnTo>
                  <a:pt x="7854708" y="0"/>
                </a:lnTo>
                <a:lnTo>
                  <a:pt x="0" y="0"/>
                </a:lnTo>
                <a:lnTo>
                  <a:pt x="0" y="5753573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2230978" y="11605938"/>
            <a:ext cx="1634558" cy="2427562"/>
          </a:xfrm>
          <a:custGeom>
            <a:avLst/>
            <a:gdLst/>
            <a:ahLst/>
            <a:cxnLst/>
            <a:rect r="r" b="b" t="t" l="l"/>
            <a:pathLst>
              <a:path h="2427562" w="1634558">
                <a:moveTo>
                  <a:pt x="0" y="0"/>
                </a:moveTo>
                <a:lnTo>
                  <a:pt x="1634558" y="0"/>
                </a:lnTo>
                <a:lnTo>
                  <a:pt x="1634558" y="2427561"/>
                </a:lnTo>
                <a:lnTo>
                  <a:pt x="0" y="24275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125948" y="17387928"/>
            <a:ext cx="1739588" cy="2244630"/>
          </a:xfrm>
          <a:custGeom>
            <a:avLst/>
            <a:gdLst/>
            <a:ahLst/>
            <a:cxnLst/>
            <a:rect r="r" b="b" t="t" l="l"/>
            <a:pathLst>
              <a:path h="2244630" w="1739588">
                <a:moveTo>
                  <a:pt x="0" y="0"/>
                </a:moveTo>
                <a:lnTo>
                  <a:pt x="1739588" y="0"/>
                </a:lnTo>
                <a:lnTo>
                  <a:pt x="1739588" y="2244630"/>
                </a:lnTo>
                <a:lnTo>
                  <a:pt x="0" y="22446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324807" y="6594726"/>
            <a:ext cx="3543854" cy="4738301"/>
          </a:xfrm>
          <a:custGeom>
            <a:avLst/>
            <a:gdLst/>
            <a:ahLst/>
            <a:cxnLst/>
            <a:rect r="r" b="b" t="t" l="l"/>
            <a:pathLst>
              <a:path h="4738301" w="3543854">
                <a:moveTo>
                  <a:pt x="0" y="0"/>
                </a:moveTo>
                <a:lnTo>
                  <a:pt x="3543855" y="0"/>
                </a:lnTo>
                <a:lnTo>
                  <a:pt x="3543855" y="4738301"/>
                </a:lnTo>
                <a:lnTo>
                  <a:pt x="0" y="47383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37207" y="15203910"/>
            <a:ext cx="1711706" cy="1868165"/>
          </a:xfrm>
          <a:custGeom>
            <a:avLst/>
            <a:gdLst/>
            <a:ahLst/>
            <a:cxnLst/>
            <a:rect r="r" b="b" t="t" l="l"/>
            <a:pathLst>
              <a:path h="1868165" w="1711706">
                <a:moveTo>
                  <a:pt x="0" y="0"/>
                </a:moveTo>
                <a:lnTo>
                  <a:pt x="1711706" y="0"/>
                </a:lnTo>
                <a:lnTo>
                  <a:pt x="1711706" y="1868164"/>
                </a:lnTo>
                <a:lnTo>
                  <a:pt x="0" y="186816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7039736" y="10692000"/>
            <a:ext cx="2321071" cy="3351728"/>
          </a:xfrm>
          <a:custGeom>
            <a:avLst/>
            <a:gdLst/>
            <a:ahLst/>
            <a:cxnLst/>
            <a:rect r="r" b="b" t="t" l="l"/>
            <a:pathLst>
              <a:path h="3351728" w="2321071">
                <a:moveTo>
                  <a:pt x="2321071" y="0"/>
                </a:moveTo>
                <a:lnTo>
                  <a:pt x="0" y="0"/>
                </a:lnTo>
                <a:lnTo>
                  <a:pt x="0" y="3351728"/>
                </a:lnTo>
                <a:lnTo>
                  <a:pt x="2321071" y="3351728"/>
                </a:lnTo>
                <a:lnTo>
                  <a:pt x="232107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076022" y="15597738"/>
            <a:ext cx="1823014" cy="3729952"/>
          </a:xfrm>
          <a:custGeom>
            <a:avLst/>
            <a:gdLst/>
            <a:ahLst/>
            <a:cxnLst/>
            <a:rect r="r" b="b" t="t" l="l"/>
            <a:pathLst>
              <a:path h="3729952" w="1823014">
                <a:moveTo>
                  <a:pt x="0" y="0"/>
                </a:moveTo>
                <a:lnTo>
                  <a:pt x="1823014" y="0"/>
                </a:lnTo>
                <a:lnTo>
                  <a:pt x="1823014" y="3729951"/>
                </a:lnTo>
                <a:lnTo>
                  <a:pt x="0" y="372995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681381">
            <a:off x="-1468469" y="97443"/>
            <a:ext cx="7914530" cy="2158508"/>
          </a:xfrm>
          <a:custGeom>
            <a:avLst/>
            <a:gdLst/>
            <a:ahLst/>
            <a:cxnLst/>
            <a:rect r="r" b="b" t="t" l="l"/>
            <a:pathLst>
              <a:path h="2158508" w="7914530">
                <a:moveTo>
                  <a:pt x="0" y="0"/>
                </a:moveTo>
                <a:lnTo>
                  <a:pt x="7914530" y="0"/>
                </a:lnTo>
                <a:lnTo>
                  <a:pt x="7914530" y="2158508"/>
                </a:lnTo>
                <a:lnTo>
                  <a:pt x="0" y="215850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9324807" y="13695180"/>
            <a:ext cx="912400" cy="1374614"/>
          </a:xfrm>
          <a:custGeom>
            <a:avLst/>
            <a:gdLst/>
            <a:ahLst/>
            <a:cxnLst/>
            <a:rect r="r" b="b" t="t" l="l"/>
            <a:pathLst>
              <a:path h="1374614" w="912400">
                <a:moveTo>
                  <a:pt x="0" y="0"/>
                </a:moveTo>
                <a:lnTo>
                  <a:pt x="912400" y="0"/>
                </a:lnTo>
                <a:lnTo>
                  <a:pt x="912400" y="1374613"/>
                </a:lnTo>
                <a:lnTo>
                  <a:pt x="0" y="137461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6581100" y="14638157"/>
            <a:ext cx="1064745" cy="1367249"/>
          </a:xfrm>
          <a:custGeom>
            <a:avLst/>
            <a:gdLst/>
            <a:ahLst/>
            <a:cxnLst/>
            <a:rect r="r" b="b" t="t" l="l"/>
            <a:pathLst>
              <a:path h="1367249" w="1064745">
                <a:moveTo>
                  <a:pt x="0" y="0"/>
                </a:moveTo>
                <a:lnTo>
                  <a:pt x="1064745" y="0"/>
                </a:lnTo>
                <a:lnTo>
                  <a:pt x="1064745" y="1367249"/>
                </a:lnTo>
                <a:lnTo>
                  <a:pt x="0" y="136724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true" flipV="false" rot="0">
            <a:off x="10108114" y="17878678"/>
            <a:ext cx="1043983" cy="1340588"/>
          </a:xfrm>
          <a:custGeom>
            <a:avLst/>
            <a:gdLst/>
            <a:ahLst/>
            <a:cxnLst/>
            <a:rect r="r" b="b" t="t" l="l"/>
            <a:pathLst>
              <a:path h="1340588" w="1043983">
                <a:moveTo>
                  <a:pt x="1043983" y="0"/>
                </a:moveTo>
                <a:lnTo>
                  <a:pt x="0" y="0"/>
                </a:lnTo>
                <a:lnTo>
                  <a:pt x="0" y="1340588"/>
                </a:lnTo>
                <a:lnTo>
                  <a:pt x="1043983" y="1340588"/>
                </a:lnTo>
                <a:lnTo>
                  <a:pt x="1043983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true" rot="0">
            <a:off x="613112" y="2832633"/>
            <a:ext cx="13675818" cy="3282196"/>
          </a:xfrm>
          <a:custGeom>
            <a:avLst/>
            <a:gdLst/>
            <a:ahLst/>
            <a:cxnLst/>
            <a:rect r="r" b="b" t="t" l="l"/>
            <a:pathLst>
              <a:path h="3282196" w="13675818">
                <a:moveTo>
                  <a:pt x="0" y="3282196"/>
                </a:moveTo>
                <a:lnTo>
                  <a:pt x="13675817" y="3282196"/>
                </a:lnTo>
                <a:lnTo>
                  <a:pt x="13675817" y="0"/>
                </a:lnTo>
                <a:lnTo>
                  <a:pt x="0" y="0"/>
                </a:lnTo>
                <a:lnTo>
                  <a:pt x="0" y="3282196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4346493" y="1635822"/>
            <a:ext cx="6406039" cy="13782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51"/>
              </a:lnSpc>
            </a:pPr>
            <a:r>
              <a:rPr lang="en-US" sz="10445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join us for our</a:t>
            </a:r>
          </a:p>
        </p:txBody>
      </p:sp>
      <p:sp>
        <p:nvSpPr>
          <p:cNvPr name="TextBox 20" id="20"/>
          <p:cNvSpPr txBox="true"/>
          <p:nvPr/>
        </p:nvSpPr>
        <p:spPr>
          <a:xfrm rot="-1577185">
            <a:off x="10459823" y="16638585"/>
            <a:ext cx="3002402" cy="12726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food stalls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12736089" y="6252087"/>
            <a:ext cx="1823014" cy="3729952"/>
          </a:xfrm>
          <a:custGeom>
            <a:avLst/>
            <a:gdLst/>
            <a:ahLst/>
            <a:cxnLst/>
            <a:rect r="r" b="b" t="t" l="l"/>
            <a:pathLst>
              <a:path h="3729952" w="1823014">
                <a:moveTo>
                  <a:pt x="0" y="0"/>
                </a:moveTo>
                <a:lnTo>
                  <a:pt x="1823013" y="0"/>
                </a:lnTo>
                <a:lnTo>
                  <a:pt x="1823013" y="3729952"/>
                </a:lnTo>
                <a:lnTo>
                  <a:pt x="0" y="372995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13644228" y="10240558"/>
            <a:ext cx="1160536" cy="1106861"/>
          </a:xfrm>
          <a:custGeom>
            <a:avLst/>
            <a:gdLst/>
            <a:ahLst/>
            <a:cxnLst/>
            <a:rect r="r" b="b" t="t" l="l"/>
            <a:pathLst>
              <a:path h="1106861" w="1160536">
                <a:moveTo>
                  <a:pt x="0" y="0"/>
                </a:moveTo>
                <a:lnTo>
                  <a:pt x="1160536" y="0"/>
                </a:lnTo>
                <a:lnTo>
                  <a:pt x="1160536" y="1106861"/>
                </a:lnTo>
                <a:lnTo>
                  <a:pt x="0" y="1106861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680521">
            <a:off x="8739228" y="174404"/>
            <a:ext cx="7914530" cy="2158508"/>
          </a:xfrm>
          <a:custGeom>
            <a:avLst/>
            <a:gdLst/>
            <a:ahLst/>
            <a:cxnLst/>
            <a:rect r="r" b="b" t="t" l="l"/>
            <a:pathLst>
              <a:path h="2158508" w="7914530">
                <a:moveTo>
                  <a:pt x="0" y="0"/>
                </a:moveTo>
                <a:lnTo>
                  <a:pt x="7914530" y="0"/>
                </a:lnTo>
                <a:lnTo>
                  <a:pt x="7914530" y="2158509"/>
                </a:lnTo>
                <a:lnTo>
                  <a:pt x="0" y="215850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3494357" y="15259010"/>
            <a:ext cx="1064745" cy="1367249"/>
          </a:xfrm>
          <a:custGeom>
            <a:avLst/>
            <a:gdLst/>
            <a:ahLst/>
            <a:cxnLst/>
            <a:rect r="r" b="b" t="t" l="l"/>
            <a:pathLst>
              <a:path h="1367249" w="1064745">
                <a:moveTo>
                  <a:pt x="0" y="0"/>
                </a:moveTo>
                <a:lnTo>
                  <a:pt x="1064745" y="0"/>
                </a:lnTo>
                <a:lnTo>
                  <a:pt x="1064745" y="1367249"/>
                </a:lnTo>
                <a:lnTo>
                  <a:pt x="0" y="136724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894273" y="14956596"/>
            <a:ext cx="5343928" cy="4602458"/>
          </a:xfrm>
          <a:custGeom>
            <a:avLst/>
            <a:gdLst/>
            <a:ahLst/>
            <a:cxnLst/>
            <a:rect r="r" b="b" t="t" l="l"/>
            <a:pathLst>
              <a:path h="4602458" w="5343928">
                <a:moveTo>
                  <a:pt x="0" y="0"/>
                </a:moveTo>
                <a:lnTo>
                  <a:pt x="5343927" y="0"/>
                </a:lnTo>
                <a:lnTo>
                  <a:pt x="5343927" y="4602457"/>
                </a:lnTo>
                <a:lnTo>
                  <a:pt x="0" y="4602457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560898" y="20107082"/>
            <a:ext cx="13998205" cy="843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02"/>
              </a:lnSpc>
            </a:pPr>
            <a:r>
              <a:rPr lang="en-US" sz="6202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visit www.sunrisehopecollege.com for more information 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96137" y="16511852"/>
            <a:ext cx="4436735" cy="1917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22"/>
              </a:lnSpc>
            </a:pPr>
            <a:r>
              <a:rPr lang="en-US" sz="7602">
                <a:solidFill>
                  <a:srgbClr val="FFFFFF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Sunshine Hope College</a:t>
            </a:r>
          </a:p>
        </p:txBody>
      </p:sp>
      <p:sp>
        <p:nvSpPr>
          <p:cNvPr name="Freeform 28" id="28"/>
          <p:cNvSpPr/>
          <p:nvPr/>
        </p:nvSpPr>
        <p:spPr>
          <a:xfrm flipH="false" flipV="false" rot="-1313500">
            <a:off x="651705" y="10175658"/>
            <a:ext cx="5501362" cy="5411353"/>
          </a:xfrm>
          <a:custGeom>
            <a:avLst/>
            <a:gdLst/>
            <a:ahLst/>
            <a:cxnLst/>
            <a:rect r="r" b="b" t="t" l="l"/>
            <a:pathLst>
              <a:path h="5411353" w="5501362">
                <a:moveTo>
                  <a:pt x="0" y="0"/>
                </a:moveTo>
                <a:lnTo>
                  <a:pt x="5501362" y="0"/>
                </a:lnTo>
                <a:lnTo>
                  <a:pt x="5501362" y="5411353"/>
                </a:lnTo>
                <a:lnTo>
                  <a:pt x="0" y="541135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-5" r="0" b="-5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-1313500">
            <a:off x="1776895" y="11899727"/>
            <a:ext cx="3343320" cy="19754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94"/>
              </a:lnSpc>
            </a:pPr>
            <a:r>
              <a:rPr lang="en-US" sz="8499">
                <a:solidFill>
                  <a:srgbClr val="1D767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Tickets</a:t>
            </a:r>
          </a:p>
          <a:p>
            <a:pPr algn="ctr">
              <a:lnSpc>
                <a:spcPts val="7394"/>
              </a:lnSpc>
            </a:pPr>
            <a:r>
              <a:rPr lang="en-US" sz="8499">
                <a:solidFill>
                  <a:srgbClr val="1D767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R 50</a:t>
            </a:r>
          </a:p>
        </p:txBody>
      </p:sp>
      <p:sp>
        <p:nvSpPr>
          <p:cNvPr name="TextBox 30" id="30"/>
          <p:cNvSpPr txBox="true"/>
          <p:nvPr/>
        </p:nvSpPr>
        <p:spPr>
          <a:xfrm rot="1921651">
            <a:off x="11019504" y="13967912"/>
            <a:ext cx="2505187" cy="10980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activities</a:t>
            </a:r>
          </a:p>
        </p:txBody>
      </p:sp>
      <p:sp>
        <p:nvSpPr>
          <p:cNvPr name="TextBox 31" id="31"/>
          <p:cNvSpPr txBox="true"/>
          <p:nvPr/>
        </p:nvSpPr>
        <p:spPr>
          <a:xfrm rot="-1792842">
            <a:off x="9528133" y="5862968"/>
            <a:ext cx="1664040" cy="9304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Games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306392" y="2827737"/>
            <a:ext cx="12486241" cy="2907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050"/>
              </a:lnSpc>
            </a:pPr>
            <a:r>
              <a:rPr lang="en-US" sz="17050" spc="-17">
                <a:solidFill>
                  <a:srgbClr val="FFFFFF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Outreach fun day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DAGdlNvK5II</dc:identifier>
  <dcterms:modified xsi:type="dcterms:W3CDTF">2011-08-01T06:04:30Z</dcterms:modified>
  <cp:revision>1</cp:revision>
  <dc:title>Colorful Fun Illustrated Fairground Carnival Poster </dc:title>
</cp:coreProperties>
</file>